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Ó, MINHA ALMA, ESPERA!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MINHA ALMA, ESPERA!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Após as dores </a:t>
            </a:r>
          </a:p>
          <a:p>
            <a:r>
              <a:rPr lang="pt-BR" dirty="0"/>
              <a:t>e o padecer,</a:t>
            </a:r>
          </a:p>
          <a:p>
            <a:r>
              <a:rPr lang="pt-BR" dirty="0"/>
              <a:t>Seguirá a vida </a:t>
            </a:r>
          </a:p>
          <a:p>
            <a:r>
              <a:rPr lang="pt-BR" dirty="0"/>
              <a:t>de real prazer.</a:t>
            </a:r>
          </a:p>
        </p:txBody>
      </p:sp>
    </p:spTree>
    <p:extLst>
      <p:ext uri="{BB962C8B-B14F-4D97-AF65-F5344CB8AC3E}">
        <p14:creationId xmlns:p14="http://schemas.microsoft.com/office/powerpoint/2010/main" val="2118451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MINHA ALMA, ESPERA!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 </a:t>
            </a:r>
            <a:r>
              <a:rPr lang="pt-BR" dirty="0" err="1"/>
              <a:t>minh’alma</a:t>
            </a:r>
            <a:r>
              <a:rPr lang="pt-BR" dirty="0"/>
              <a:t>, espera </a:t>
            </a:r>
          </a:p>
          <a:p>
            <a:r>
              <a:rPr lang="pt-BR" dirty="0"/>
              <a:t>no teu Senhor! </a:t>
            </a:r>
          </a:p>
          <a:p>
            <a:r>
              <a:rPr lang="pt-BR" dirty="0"/>
              <a:t>Tudo a Ele entrega, </a:t>
            </a:r>
          </a:p>
          <a:p>
            <a:r>
              <a:rPr lang="pt-BR" dirty="0"/>
              <a:t>sem nenhum temor.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MINHA ALMA, ESPERA!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 avançar! </a:t>
            </a:r>
          </a:p>
          <a:p>
            <a:r>
              <a:rPr lang="pt-BR" dirty="0"/>
              <a:t>Não desanimar! </a:t>
            </a:r>
          </a:p>
          <a:p>
            <a:r>
              <a:rPr lang="pt-BR" dirty="0"/>
              <a:t>Vem após as trevas </a:t>
            </a:r>
          </a:p>
          <a:p>
            <a:r>
              <a:rPr lang="pt-BR" dirty="0"/>
              <a:t>lúcido alvorar. </a:t>
            </a:r>
          </a:p>
        </p:txBody>
      </p:sp>
    </p:spTree>
    <p:extLst>
      <p:ext uri="{BB962C8B-B14F-4D97-AF65-F5344CB8AC3E}">
        <p14:creationId xmlns:p14="http://schemas.microsoft.com/office/powerpoint/2010/main" val="3644024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MINHA ALMA, ESPERA!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Nas tempestades </a:t>
            </a:r>
          </a:p>
          <a:p>
            <a:r>
              <a:rPr lang="pt-BR" dirty="0"/>
              <a:t>ou grande dor, </a:t>
            </a:r>
          </a:p>
          <a:p>
            <a:r>
              <a:rPr lang="pt-BR" dirty="0"/>
              <a:t>Estará bem perto </a:t>
            </a:r>
          </a:p>
          <a:p>
            <a:r>
              <a:rPr lang="pt-BR" dirty="0"/>
              <a:t>teu Salvador.</a:t>
            </a:r>
          </a:p>
        </p:txBody>
      </p:sp>
    </p:spTree>
    <p:extLst>
      <p:ext uri="{BB962C8B-B14F-4D97-AF65-F5344CB8AC3E}">
        <p14:creationId xmlns:p14="http://schemas.microsoft.com/office/powerpoint/2010/main" val="3590943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MINHA ALMA, ESPERA!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 </a:t>
            </a:r>
            <a:r>
              <a:rPr lang="pt-BR" dirty="0" err="1"/>
              <a:t>minh’alma</a:t>
            </a:r>
            <a:r>
              <a:rPr lang="pt-BR" dirty="0"/>
              <a:t>, </a:t>
            </a:r>
          </a:p>
          <a:p>
            <a:r>
              <a:rPr lang="pt-BR" dirty="0"/>
              <a:t>espera no teu Senhor! </a:t>
            </a:r>
          </a:p>
          <a:p>
            <a:r>
              <a:rPr lang="pt-BR" dirty="0"/>
              <a:t>Tudo a Ele entrega, </a:t>
            </a:r>
          </a:p>
          <a:p>
            <a:r>
              <a:rPr lang="pt-BR" dirty="0"/>
              <a:t>sem nenhum temor. </a:t>
            </a:r>
          </a:p>
        </p:txBody>
      </p:sp>
    </p:spTree>
    <p:extLst>
      <p:ext uri="{BB962C8B-B14F-4D97-AF65-F5344CB8AC3E}">
        <p14:creationId xmlns:p14="http://schemas.microsoft.com/office/powerpoint/2010/main" val="361891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MINHA ALMA, ESPERA!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o mundo vil se </a:t>
            </a:r>
          </a:p>
          <a:p>
            <a:r>
              <a:rPr lang="pt-BR" dirty="0"/>
              <a:t>mostrar hostil, </a:t>
            </a:r>
          </a:p>
          <a:p>
            <a:r>
              <a:rPr lang="pt-BR" dirty="0"/>
              <a:t>Eis que está ao lado </a:t>
            </a:r>
          </a:p>
          <a:p>
            <a:r>
              <a:rPr lang="pt-BR" dirty="0"/>
              <a:t>o Chefe varonil. </a:t>
            </a:r>
          </a:p>
        </p:txBody>
      </p:sp>
    </p:spTree>
    <p:extLst>
      <p:ext uri="{BB962C8B-B14F-4D97-AF65-F5344CB8AC3E}">
        <p14:creationId xmlns:p14="http://schemas.microsoft.com/office/powerpoint/2010/main" val="312377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MINHA ALMA, ESPERA!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Cristo eterno, </a:t>
            </a:r>
          </a:p>
          <a:p>
            <a:r>
              <a:rPr lang="pt-BR" dirty="0"/>
              <a:t>meu Salvador, </a:t>
            </a:r>
          </a:p>
          <a:p>
            <a:r>
              <a:rPr lang="pt-BR" dirty="0"/>
              <a:t>Salva-me, sim, </a:t>
            </a:r>
          </a:p>
          <a:p>
            <a:r>
              <a:rPr lang="pt-BR" dirty="0"/>
              <a:t>salva do tentador.</a:t>
            </a:r>
          </a:p>
        </p:txBody>
      </p:sp>
    </p:spTree>
    <p:extLst>
      <p:ext uri="{BB962C8B-B14F-4D97-AF65-F5344CB8AC3E}">
        <p14:creationId xmlns:p14="http://schemas.microsoft.com/office/powerpoint/2010/main" val="3110080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MINHA ALMA, ESPERA!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</a:t>
            </a:r>
            <a:r>
              <a:rPr lang="pt-BR" dirty="0" err="1"/>
              <a:t>minh’alma</a:t>
            </a:r>
            <a:r>
              <a:rPr lang="pt-BR" dirty="0"/>
              <a:t>, </a:t>
            </a:r>
          </a:p>
          <a:p>
            <a:r>
              <a:rPr lang="pt-BR" dirty="0"/>
              <a:t>espera no teu Senhor! </a:t>
            </a:r>
          </a:p>
          <a:p>
            <a:r>
              <a:rPr lang="pt-BR" dirty="0"/>
              <a:t>Tudo a Ele entrega, </a:t>
            </a:r>
          </a:p>
          <a:p>
            <a:r>
              <a:rPr lang="pt-BR" dirty="0"/>
              <a:t>sem nenhum temor. </a:t>
            </a:r>
          </a:p>
        </p:txBody>
      </p:sp>
    </p:spTree>
    <p:extLst>
      <p:ext uri="{BB962C8B-B14F-4D97-AF65-F5344CB8AC3E}">
        <p14:creationId xmlns:p14="http://schemas.microsoft.com/office/powerpoint/2010/main" val="340985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MINHA ALMA, ESPERA!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/>
              <a:t>Bem cedo, </a:t>
            </a:r>
            <a:r>
              <a:rPr lang="pt-BR" dirty="0"/>
              <a:t>ao lar </a:t>
            </a:r>
          </a:p>
          <a:p>
            <a:r>
              <a:rPr lang="pt-BR" dirty="0"/>
              <a:t>vamos aportar, </a:t>
            </a:r>
          </a:p>
          <a:p>
            <a:r>
              <a:rPr lang="pt-BR" dirty="0"/>
              <a:t>Onde lutas, penas, </a:t>
            </a:r>
          </a:p>
          <a:p>
            <a:r>
              <a:rPr lang="pt-BR" dirty="0"/>
              <a:t>tudo há de cessar. </a:t>
            </a:r>
          </a:p>
        </p:txBody>
      </p:sp>
    </p:spTree>
    <p:extLst>
      <p:ext uri="{BB962C8B-B14F-4D97-AF65-F5344CB8AC3E}">
        <p14:creationId xmlns:p14="http://schemas.microsoft.com/office/powerpoint/2010/main" val="3859907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1688</TotalTime>
  <Words>222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Ó, MINHA ALMA, ESPERA!</vt:lpstr>
      <vt:lpstr>Ó, MINHA ALMA, ESPERA!</vt:lpstr>
      <vt:lpstr>Ó, MINHA ALMA, ESPERA!</vt:lpstr>
      <vt:lpstr>Ó, MINHA ALMA, ESPERA!</vt:lpstr>
      <vt:lpstr>Ó, MINHA ALMA, ESPERA!</vt:lpstr>
      <vt:lpstr>Ó, MINHA ALMA, ESPERA!</vt:lpstr>
      <vt:lpstr>Ó, MINHA ALMA, ESPERA!</vt:lpstr>
      <vt:lpstr>Ó, MINHA ALMA, ESPERA!</vt:lpstr>
      <vt:lpstr>Ó, MINHA ALMA, ESPERA!</vt:lpstr>
      <vt:lpstr>Ó, MINHA ALMA, ESPERA!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2019-06-12T22:25:23Z</dcterms:modified>
</cp:coreProperties>
</file>

<file path=docProps/thumbnail.jpeg>
</file>